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1cfRbdzynKw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73785" y="3525304"/>
            <a:ext cx="233413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فيديو الأدوات الحادة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555801" y="354858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93CC1E-E1C1-24A6-32C8-3937C2135A4C}"/>
              </a:ext>
            </a:extLst>
          </p:cNvPr>
          <p:cNvSpPr txBox="1"/>
          <p:nvPr/>
        </p:nvSpPr>
        <p:spPr>
          <a:xfrm>
            <a:off x="5059680" y="5570020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https://youtu.be/1cfRbdzynKw</a:t>
            </a:r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en-A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D91DC5-8A9D-C06C-3395-197AA9668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024" y="2505450"/>
            <a:ext cx="5816088" cy="285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0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5544</TotalTime>
  <Words>20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2024-01-16T08:28:42Z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